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2" r:id="rId1"/>
  </p:sldMasterIdLst>
  <p:notesMasterIdLst>
    <p:notesMasterId r:id="rId28"/>
  </p:notesMasterIdLst>
  <p:handoutMasterIdLst>
    <p:handoutMasterId r:id="rId29"/>
  </p:handoutMasterIdLst>
  <p:sldIdLst>
    <p:sldId id="271" r:id="rId2"/>
    <p:sldId id="256" r:id="rId3"/>
    <p:sldId id="280" r:id="rId4"/>
    <p:sldId id="279" r:id="rId5"/>
    <p:sldId id="258" r:id="rId6"/>
    <p:sldId id="282" r:id="rId7"/>
    <p:sldId id="257" r:id="rId8"/>
    <p:sldId id="281" r:id="rId9"/>
    <p:sldId id="294" r:id="rId10"/>
    <p:sldId id="297" r:id="rId11"/>
    <p:sldId id="263" r:id="rId12"/>
    <p:sldId id="296" r:id="rId13"/>
    <p:sldId id="299" r:id="rId14"/>
    <p:sldId id="262" r:id="rId15"/>
    <p:sldId id="283" r:id="rId16"/>
    <p:sldId id="300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8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1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AAA9A-0D8C-44A5-94C1-B39B195601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F918C-CB20-4058-BF4B-AECFFDB9F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F367-457E-43E0-BAEB-1A99D9C45C19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E546B-65AA-444A-AEF0-994F1BD9B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2746-043F-4691-99A5-FA0021CF3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F1ADD-0356-447C-AF3D-3ABC9676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51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2EA8-AD7D-46CE-925E-C1C954BF8E63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9F3A-43D8-4DC0-B762-1B9A781D6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09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3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0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78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2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43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1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6E44-E905-434E-8E42-FE0EB3DBB0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E13E7-8889-49F2-8434-EFBD9A59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4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933" y="3318235"/>
            <a:ext cx="9812867" cy="288783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Final defense on</a:t>
            </a:r>
          </a:p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Urgen Sherpa(3328)</a:t>
            </a: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Bsc.csit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pic>
        <p:nvPicPr>
          <p:cNvPr id="6" name="Picture 5" descr="424676_408982992498752_1402199965_n">
            <a:extLst>
              <a:ext uri="{FF2B5EF4-FFF2-40B4-BE49-F238E27FC236}">
                <a16:creationId xmlns:a16="http://schemas.microsoft.com/office/drawing/2014/main" id="{8D828519-389C-4AFD-AA6C-12C6B19737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56" y="294895"/>
            <a:ext cx="3914641" cy="260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261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29" y="2450969"/>
            <a:ext cx="5288437" cy="209275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28301-2402-4F7F-B0DC-BFB6C547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81" y="285637"/>
            <a:ext cx="6382978" cy="64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59497" y="118872"/>
            <a:ext cx="989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CCEEA-A001-46DA-9A54-8766F964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140643"/>
            <a:ext cx="10407192" cy="51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AB769-3B6E-492D-84C6-B2EBEBDAF6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2" y="129618"/>
            <a:ext cx="6410227" cy="65987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1B646E-A84E-401E-B997-A12B2048F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8374"/>
            <a:ext cx="5684361" cy="207285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1060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462" y="405353"/>
            <a:ext cx="10878532" cy="947393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 cc 2017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4E23-4FC7-4347-AEDC-E1223B7A2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92" y="1567851"/>
            <a:ext cx="1767392" cy="176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48B75-97E3-4E25-BFCF-76F0CE64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04" y="1691457"/>
            <a:ext cx="1520181" cy="152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0C37E-A62B-42C5-AE92-27FBC2455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60" y="3957470"/>
            <a:ext cx="1404986" cy="1404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25C50-1B8D-48FC-AFA6-8772F1081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1" y="1870530"/>
            <a:ext cx="1375495" cy="1341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39E537-94D6-40BE-BAA2-63274004D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4" y="4009976"/>
            <a:ext cx="1375495" cy="13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058" y="557219"/>
            <a:ext cx="8851487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91457"/>
            <a:ext cx="10791428" cy="463703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InMotion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9C843-6F83-4BBD-BEF3-8EE9E5AAA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91" y="1691457"/>
            <a:ext cx="3390171" cy="166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CF6CC-3623-4ED3-86E5-AA5D841A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5" y="4045539"/>
            <a:ext cx="3390171" cy="1595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87F8B-A3A8-4398-A6E2-BE1AEBC46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88" y="4376725"/>
            <a:ext cx="3266084" cy="1223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AABD6-C9D9-42F9-A004-9E79824E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72" y="1913017"/>
            <a:ext cx="2098330" cy="12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12065"/>
            <a:ext cx="524130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4776844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F5D35-5642-4C4C-A834-507A797E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8" y="242316"/>
            <a:ext cx="6014301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7530" y="507351"/>
            <a:ext cx="7975075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Cross-browser compatibility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5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 validation: https://validator.w3.org/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1EF7-FA36-4D6C-A28F-27230DD4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1" y="2997724"/>
            <a:ext cx="5676625" cy="2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validation: https://jigsaw.w3.org/css-validator/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7083F-38BD-44AB-A042-68ECC844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44" y="2978349"/>
            <a:ext cx="6273127" cy="22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239-1DC6-4050-B48B-54D8935A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3" y="2187019"/>
            <a:ext cx="9320357" cy="39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3BFAE4-8CBE-49E0-A8F2-E871A9B2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650449"/>
            <a:ext cx="9700182" cy="57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Chrome’s 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feature: device mode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947DB-9FC0-4981-BA13-561D44E66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46" y="2214168"/>
            <a:ext cx="6142060" cy="42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12065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PSD template of wind horse tours to html5/css3 is completed.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has been implemented.</a:t>
            </a:r>
          </a:p>
          <a:p>
            <a:pPr marL="457200" indent="-4572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validation, cross browser testing is completed. 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4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F3B31-3453-4C58-B227-909E4AB30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FC366-8BB7-4103-A345-0A708F1F0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65B89-B902-4E1C-8084-071590FB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D78ED3-74B4-4EB3-81D2-409F0294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9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2771480"/>
            <a:ext cx="8191120" cy="123491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6389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691" y="512065"/>
            <a:ext cx="8814062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Halftone designs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696826"/>
            <a:ext cx="10625328" cy="4676542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regarding graphic design, website designing, development and maintenance.</a:t>
            </a: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tx1"/>
              </a:buClr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6245E-7D06-4997-BDDD-1E0144F2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30" y="2844537"/>
            <a:ext cx="3959257" cy="33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46493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horse tours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04" y="1593130"/>
            <a:ext cx="10625328" cy="4780238"/>
          </a:xfrm>
        </p:spPr>
        <p:txBody>
          <a:bodyPr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Tours, treks and travel operating company.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F309C-E549-4441-A800-761FD2A2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02" y="3084047"/>
            <a:ext cx="5967166" cy="15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1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281" y="548641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828800"/>
            <a:ext cx="10625328" cy="44714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design.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responsive theming.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32392-9AD3-4828-BAED-5C53C98A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3251559"/>
            <a:ext cx="5382704" cy="27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experience and understand the work ethics, professional standard and technology used by an organization to achieve their goals.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get knowledge and experience in handling real world project.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95BF-7782-4197-808D-48741E0F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09" y="3955985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76073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640264"/>
            <a:ext cx="10625328" cy="4659951"/>
          </a:xfrm>
        </p:spPr>
        <p:txBody>
          <a:bodyPr>
            <a:normAutofit/>
          </a:bodyPr>
          <a:lstStyle/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update the designs of the web application according to the latest trends.</a:t>
            </a: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responsive theming.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A3150-CFE6-43DE-9110-7BD88F14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3696748"/>
            <a:ext cx="4331267" cy="2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557219"/>
            <a:ext cx="8191120" cy="79552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Psd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html conversion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3A974-B596-4FF2-8AB9-C8B50C71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2" y="2169956"/>
            <a:ext cx="6561055" cy="37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641302"/>
            <a:ext cx="5659225" cy="251591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(customer)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145FD-3776-4151-BBB7-F2D00444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74"/>
            <a:ext cx="5801947" cy="65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6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1228</TotalTime>
  <Words>227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PowerPoint Presentation</vt:lpstr>
      <vt:lpstr>Halftone designs pvt. Ltd.</vt:lpstr>
      <vt:lpstr>Wind horse tours</vt:lpstr>
      <vt:lpstr>Problem Statement</vt:lpstr>
      <vt:lpstr>internship Objectives</vt:lpstr>
      <vt:lpstr>Project Objectives</vt:lpstr>
      <vt:lpstr>Psd to html conversion</vt:lpstr>
      <vt:lpstr>Use-case  diagram (customer)</vt:lpstr>
      <vt:lpstr>Use-case diagram (admin)</vt:lpstr>
      <vt:lpstr>PowerPoint Presentation</vt:lpstr>
      <vt:lpstr>Flowchart  of the application</vt:lpstr>
      <vt:lpstr>FROnt-end technologies</vt:lpstr>
      <vt:lpstr>Back-end technologies</vt:lpstr>
      <vt:lpstr>Testing</vt:lpstr>
      <vt:lpstr>Front-end testing</vt:lpstr>
      <vt:lpstr>Code validation</vt:lpstr>
      <vt:lpstr>Code validation</vt:lpstr>
      <vt:lpstr>Cross browser testing</vt:lpstr>
      <vt:lpstr>Responsive design test</vt:lpstr>
      <vt:lpstr>conclusion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Urgen Sherpa</dc:creator>
  <cp:lastModifiedBy>Urgen Sherpa</cp:lastModifiedBy>
  <cp:revision>140</cp:revision>
  <dcterms:created xsi:type="dcterms:W3CDTF">2017-06-12T14:29:39Z</dcterms:created>
  <dcterms:modified xsi:type="dcterms:W3CDTF">2018-03-16T05:09:11Z</dcterms:modified>
</cp:coreProperties>
</file>